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sldIdLst>
    <p:sldId id="257" r:id="rId6"/>
    <p:sldId id="265" r:id="rId7"/>
    <p:sldId id="266" r:id="rId8"/>
    <p:sldId id="264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9" r:id="rId17"/>
    <p:sldId id="278" r:id="rId18"/>
    <p:sldId id="280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1E9E5C-F304-4451-AF14-258AA7DA5170}" v="5" dt="2022-10-05T07:01:20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5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2933e1d2-70ff-47b3-ad61-d61e32fda646" providerId="ADAL" clId="{7C1E9E5C-F304-4451-AF14-258AA7DA5170}"/>
    <pc:docChg chg="custSel addSld delSld modSld">
      <pc:chgData name="Stijn Weijermars" userId="2933e1d2-70ff-47b3-ad61-d61e32fda646" providerId="ADAL" clId="{7C1E9E5C-F304-4451-AF14-258AA7DA5170}" dt="2022-10-05T07:55:50.688" v="716" actId="113"/>
      <pc:docMkLst>
        <pc:docMk/>
      </pc:docMkLst>
      <pc:sldChg chg="del">
        <pc:chgData name="Stijn Weijermars" userId="2933e1d2-70ff-47b3-ad61-d61e32fda646" providerId="ADAL" clId="{7C1E9E5C-F304-4451-AF14-258AA7DA5170}" dt="2022-10-05T06:56:44.937" v="1" actId="47"/>
        <pc:sldMkLst>
          <pc:docMk/>
          <pc:sldMk cId="1823581371" sldId="256"/>
        </pc:sldMkLst>
      </pc:sldChg>
      <pc:sldChg chg="addSp delSp modSp mod">
        <pc:chgData name="Stijn Weijermars" userId="2933e1d2-70ff-47b3-ad61-d61e32fda646" providerId="ADAL" clId="{7C1E9E5C-F304-4451-AF14-258AA7DA5170}" dt="2022-10-05T07:11:24.966" v="16" actId="166"/>
        <pc:sldMkLst>
          <pc:docMk/>
          <pc:sldMk cId="3097584089" sldId="275"/>
        </pc:sldMkLst>
        <pc:spChg chg="ord">
          <ac:chgData name="Stijn Weijermars" userId="2933e1d2-70ff-47b3-ad61-d61e32fda646" providerId="ADAL" clId="{7C1E9E5C-F304-4451-AF14-258AA7DA5170}" dt="2022-10-05T07:11:24.966" v="16" actId="166"/>
          <ac:spMkLst>
            <pc:docMk/>
            <pc:sldMk cId="3097584089" sldId="275"/>
            <ac:spMk id="4" creationId="{2B63D212-EBE4-481F-A331-2E9B941193C9}"/>
          </ac:spMkLst>
        </pc:spChg>
        <pc:picChg chg="add mod">
          <ac:chgData name="Stijn Weijermars" userId="2933e1d2-70ff-47b3-ad61-d61e32fda646" providerId="ADAL" clId="{7C1E9E5C-F304-4451-AF14-258AA7DA5170}" dt="2022-10-05T07:11:19.487" v="15" actId="1076"/>
          <ac:picMkLst>
            <pc:docMk/>
            <pc:sldMk cId="3097584089" sldId="275"/>
            <ac:picMk id="5" creationId="{13734274-D532-0837-342E-DED68D5A8715}"/>
          </ac:picMkLst>
        </pc:picChg>
        <pc:picChg chg="del">
          <ac:chgData name="Stijn Weijermars" userId="2933e1d2-70ff-47b3-ad61-d61e32fda646" providerId="ADAL" clId="{7C1E9E5C-F304-4451-AF14-258AA7DA5170}" dt="2022-10-05T07:11:15.534" v="14" actId="478"/>
          <ac:picMkLst>
            <pc:docMk/>
            <pc:sldMk cId="3097584089" sldId="275"/>
            <ac:picMk id="6" creationId="{AFDD0690-7E4E-440E-98F4-11D7BEAD9FB9}"/>
          </ac:picMkLst>
        </pc:picChg>
      </pc:sldChg>
      <pc:sldChg chg="del">
        <pc:chgData name="Stijn Weijermars" userId="2933e1d2-70ff-47b3-ad61-d61e32fda646" providerId="ADAL" clId="{7C1E9E5C-F304-4451-AF14-258AA7DA5170}" dt="2022-10-05T07:01:35.582" v="11" actId="47"/>
        <pc:sldMkLst>
          <pc:docMk/>
          <pc:sldMk cId="4279874787" sldId="276"/>
        </pc:sldMkLst>
      </pc:sldChg>
      <pc:sldChg chg="del">
        <pc:chgData name="Stijn Weijermars" userId="2933e1d2-70ff-47b3-ad61-d61e32fda646" providerId="ADAL" clId="{7C1E9E5C-F304-4451-AF14-258AA7DA5170}" dt="2022-10-05T06:56:43.866" v="0" actId="47"/>
        <pc:sldMkLst>
          <pc:docMk/>
          <pc:sldMk cId="1934037760" sldId="277"/>
        </pc:sldMkLst>
      </pc:sldChg>
      <pc:sldChg chg="addSp delSp modSp new mod">
        <pc:chgData name="Stijn Weijermars" userId="2933e1d2-70ff-47b3-ad61-d61e32fda646" providerId="ADAL" clId="{7C1E9E5C-F304-4451-AF14-258AA7DA5170}" dt="2022-10-05T07:01:03.045" v="10" actId="1076"/>
        <pc:sldMkLst>
          <pc:docMk/>
          <pc:sldMk cId="2758046888" sldId="279"/>
        </pc:sldMkLst>
        <pc:spChg chg="mod">
          <ac:chgData name="Stijn Weijermars" userId="2933e1d2-70ff-47b3-ad61-d61e32fda646" providerId="ADAL" clId="{7C1E9E5C-F304-4451-AF14-258AA7DA5170}" dt="2022-10-05T07:00:56.133" v="9" actId="404"/>
          <ac:spMkLst>
            <pc:docMk/>
            <pc:sldMk cId="2758046888" sldId="279"/>
            <ac:spMk id="2" creationId="{0FEB80A2-D73D-104C-710D-0EB9C9CDB3FD}"/>
          </ac:spMkLst>
        </pc:spChg>
        <pc:spChg chg="del">
          <ac:chgData name="Stijn Weijermars" userId="2933e1d2-70ff-47b3-ad61-d61e32fda646" providerId="ADAL" clId="{7C1E9E5C-F304-4451-AF14-258AA7DA5170}" dt="2022-10-05T07:00:27.514" v="3"/>
          <ac:spMkLst>
            <pc:docMk/>
            <pc:sldMk cId="2758046888" sldId="279"/>
            <ac:spMk id="3" creationId="{1C9F6214-6567-0AE2-48FB-7097CE63847F}"/>
          </ac:spMkLst>
        </pc:spChg>
        <pc:picChg chg="add mod">
          <ac:chgData name="Stijn Weijermars" userId="2933e1d2-70ff-47b3-ad61-d61e32fda646" providerId="ADAL" clId="{7C1E9E5C-F304-4451-AF14-258AA7DA5170}" dt="2022-10-05T07:01:03.045" v="10" actId="1076"/>
          <ac:picMkLst>
            <pc:docMk/>
            <pc:sldMk cId="2758046888" sldId="279"/>
            <ac:picMk id="1026" creationId="{2C35C8D2-C98E-7A1E-F915-26F5C9FA382D}"/>
          </ac:picMkLst>
        </pc:picChg>
      </pc:sldChg>
      <pc:sldChg chg="modSp new mod">
        <pc:chgData name="Stijn Weijermars" userId="2933e1d2-70ff-47b3-ad61-d61e32fda646" providerId="ADAL" clId="{7C1E9E5C-F304-4451-AF14-258AA7DA5170}" dt="2022-10-05T07:55:50.688" v="716" actId="113"/>
        <pc:sldMkLst>
          <pc:docMk/>
          <pc:sldMk cId="3955527930" sldId="280"/>
        </pc:sldMkLst>
        <pc:spChg chg="mod">
          <ac:chgData name="Stijn Weijermars" userId="2933e1d2-70ff-47b3-ad61-d61e32fda646" providerId="ADAL" clId="{7C1E9E5C-F304-4451-AF14-258AA7DA5170}" dt="2022-10-05T07:55:50.688" v="716" actId="113"/>
          <ac:spMkLst>
            <pc:docMk/>
            <pc:sldMk cId="3955527930" sldId="280"/>
            <ac:spMk id="2" creationId="{6B6D5515-A3A0-F6EF-3621-BA6F9D1B9B77}"/>
          </ac:spMkLst>
        </pc:spChg>
        <pc:spChg chg="mod">
          <ac:chgData name="Stijn Weijermars" userId="2933e1d2-70ff-47b3-ad61-d61e32fda646" providerId="ADAL" clId="{7C1E9E5C-F304-4451-AF14-258AA7DA5170}" dt="2022-10-05T07:55:42.302" v="715" actId="20577"/>
          <ac:spMkLst>
            <pc:docMk/>
            <pc:sldMk cId="3955527930" sldId="280"/>
            <ac:spMk id="3" creationId="{EBC80222-C8B5-63EE-EB72-1F68B513BDF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92A1B-CD86-4071-980F-AD0894FB6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D458E7-504E-4682-AB4A-A4FD67EC4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531AAE-F691-474B-9345-2DCCE25AB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5-10-2022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38E09E-25FE-4C92-81F2-F7EE1C90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74CA7A-60F7-40E1-AEEB-C82AE5B7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53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6D29D-85A7-4CFF-A1E3-C96575ABB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805136C-44F6-414C-B5B1-B55C8FF14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1E6712-CB65-4774-B30B-9D85C972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5-10-2022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D1AE5C-3645-41FA-9121-F1C59FB5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9FF4C9-FC96-4DC0-92A5-25651724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27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A16049-19B3-474F-9BCD-47A1828C0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2DE302-AA61-4AF8-ADBC-89A29CCD3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D5FFF6-95D6-4A93-B263-52EBF49F4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5-10-2022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5F2387-6607-4D4B-AC4D-55E1634F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F2A709-CDC0-445B-88BF-A80CA27F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72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177D4-EE84-4C90-BD68-2CD7B4E46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9B1F18C-3DA8-4478-ACD1-7E0DE0C56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A08416-A6BC-417F-B170-DCC30CE3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5-10-2022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64A811-8D3F-4370-A41F-BD1B0FB4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29A954-A09E-4352-8495-9F7FB192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8957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A8983-4614-41BE-89AF-63523C6F6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321D42-5105-4333-BE18-82A5DA6B3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CA1699-D6BA-4F9A-89D8-A1DD9EDB2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5-10-2022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221984-7732-4023-82B3-96F21BAE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EFB037-56D7-4505-96EA-A47C0BE4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7615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6B22DA-5169-4AC8-A2EC-2BD778A02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9D8C7D-B5CC-4D4D-94B7-9FC3E420F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60E10F-7581-4128-98BC-A2581C4B2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5-10-2022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C31962-AC35-4B43-BE51-5C666B3F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F350E9-D46D-47A2-AB8A-C2085FD5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0476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E5D0B-2FBB-410D-A476-988DA6E12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929C77-539F-4A13-9990-8DA710522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4E9D67F-DF4B-42E9-8C0F-F7340826F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AA6C484-8AB6-494A-B61A-E603D7328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5-10-2022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C8C9B3-ED26-4817-A170-CA5D188E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DD5B14-6CEA-40D9-BCA3-54D495BFC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3749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2BB5C2-9FA2-49D2-9763-088B4D45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BD803C-21AB-41D0-9F5E-BBC103847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B00A2E-757B-471C-9A50-846B718AF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5DA5EC3-D859-4195-9DC3-5D904882D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23DBD04-7540-4CD6-9784-F1E5B03DF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F0FB006-B174-4576-86A2-9113B67E4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5-10-2022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779C61B-FB26-45E9-A889-615B7073C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0EFF803-53A6-494D-ABC0-79EBDC2E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2577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F517C5-8F4E-481E-AD28-B8804FAD1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297238C-94DB-4EE1-89D5-341E65F7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5-10-2022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D5D70B3-F599-46D4-8EB1-32F64A6BA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D17500-6077-4B3C-8A09-1EF8525C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5469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C758E10-351A-4D5E-B860-DCE5FF23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5-10-2022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85B1713-8266-43E4-AA3D-D7AFEDF50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4376F3-AEF1-48F6-AD01-426A73C1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4831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9ADAC-08D2-4642-A113-FACA5C77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7C9EEE-717F-4941-BB07-0536854DC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997B907-848A-4412-8188-CB596629F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EFD6DB-8DAE-4BF3-AD4B-B09266BA6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5-10-2022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652044-7946-4C59-AA36-94480516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AC0A9E0-50D1-4ED5-9DF0-DAD2A42B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395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048FAA-9190-493A-B710-27AEC9124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4C43A9-670E-4205-9A56-5E2C720F7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EFD42A-2889-44E1-92BD-142AAFB6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5-10-2022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462846-FA21-47C9-8B0D-D43D52EB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75E45B-5D8A-4859-B3AE-BEF0B9AD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95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999ED-3313-44D4-BD53-DAC8A630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5F665B4-C8EF-48AF-A55C-3866D6F9DB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9D5D79E-CAC7-4956-B4B5-225BCB942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1BF2DB8-55EE-4631-A380-F451169F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5-10-2022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3BFEA6-4569-4143-AB1F-F399B2C5F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99E87D1-EAF9-4449-B985-25ED6AA64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939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B64B6F-DAF3-44F1-BBA7-55C9AE6E0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BEB3636-5FE8-41B9-BD96-A9B098737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A75EAA-CD87-4F7F-9D10-A3F68EC38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5-10-2022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DDB38A-7FC8-45DC-9466-14B4C33C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8A7CF0-2C0B-44BD-A0F0-859251AAA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4079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DE6765C-E461-4E26-809A-0480AD696A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F067D86-E9D3-4400-A976-785937758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3589FF-2F34-44C3-A672-73A2FE98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5-10-2022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17837D-61A8-4FC7-8175-C5EAF2F8A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0D5365-1D8A-4B72-A7FC-15AD77650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546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7E6DA-964B-4865-AD9E-6779AF43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748831-B628-4989-86E4-817936F69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95337D-256E-48AF-94DF-22041F50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5-10-2022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B05797-C46C-44E5-A784-E4CED09B0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10CF56-7055-49F1-BDC5-23587D39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66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5C08C-EC60-463A-A241-FDA29EC4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8F1D57-E52C-483B-8FDC-4E0BC8E4F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7DAB76-61CF-4393-AAB7-0CC87BFBD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F08C86-A899-490C-9123-7B3ED99F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5-10-2022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79AB12-534F-428B-B60B-14B8B979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88C07D-B46C-4CE0-A23C-25919FC8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75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D0AFDE-913D-45A5-B1E9-DFB1BE3F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E14314-4FF6-4EB3-A474-919739CA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A405DA-0572-4AAF-AC59-89EEC0A1F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D5AEF8B-C3B3-4A88-8526-3DCA3AF81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DC38AD2-2033-45E3-B810-F8E30277D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5272D33-CAE4-49F6-A440-DABE74B4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5-10-2022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A0D8F09-FE9D-4FE3-B5DC-A73D88D8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444C8D8-BC36-44F1-9B5D-946E167B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03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16C69-11F7-4FA2-A150-4C01C498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6BF9D2D-CD6B-4FC6-924A-C7FB448F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5-10-2022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D3FF0CB-61CA-4401-BAEC-65055385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AA92A2C-3447-49B7-BEB4-50070886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82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4C7D838-FF3C-46B5-AD3C-5BAEDED2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5-10-2022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EA38939-667E-447C-9082-560D2943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E70ABB-2387-4323-A296-4058D4DC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58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F9F23-4D9B-46AA-869B-A8F2EE3AA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5BBCF2-86B0-45B7-A6ED-E28F29150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6E5428A-08B1-451E-95B7-11420CF3C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11C885-2944-4DD7-AAD6-D08BC073B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5-10-2022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C85D8C-0A13-475F-B912-E5AD379A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FF2681-2079-412E-90F7-ACCD89E5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459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622DE-4ED1-49A3-AE90-51D54C13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017A3C6-809E-44A1-AE50-3ABC1D0A0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6E953CC-8F14-41C8-BE1D-1D4A22B0A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BC4FCD-94E4-4D8E-8BC7-9E4C0543F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5-10-2022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130ACC-6386-4ADA-BD9A-47A4F657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C8F5CF-7A58-4B49-8095-5807C674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93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814049D-0FC7-44D8-B73D-24B12A2E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72261A-DAAA-4B57-BE76-FC252F63A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728127-091C-436F-B23C-771001CD8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5-10-2022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1443A9-DB34-46AF-8FD2-C5803C4F0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B7F3C6-D957-47F4-99E2-E94C69314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91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EE562DE-2D6E-4CC4-8E9C-442192EF4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26D4FB-8957-4840-8D29-45066E2CA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51CF3A-BF82-4F9E-95AE-BA35659D8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49BE4-8150-4B5C-B350-49695E6DC3AF}" type="datetimeFigureOut">
              <a:rPr lang="nl-NL" smtClean="0"/>
              <a:t>5-10-2022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61653E-BD5D-4A28-917D-5E39E7903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FFEEA7-9DF0-4E75-844F-69ACBA024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94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2w2vvI3Nnc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wrwater.nl/actueel/wat-het-riool-vertelt-over-het-coronavirus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trimbos.nl/actueel/nieuws/rioolwateranalyses-drugs-in-56-europese-steden-wat-zeggen-de-cijfer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hyperlink" Target="https://piktochart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Water en energie in beeld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Les 4 Riool-Water-Zuiverings-Installatie</a:t>
            </a:r>
          </a:p>
        </p:txBody>
      </p:sp>
    </p:spTree>
    <p:extLst>
      <p:ext uri="{BB962C8B-B14F-4D97-AF65-F5344CB8AC3E}">
        <p14:creationId xmlns:p14="http://schemas.microsoft.com/office/powerpoint/2010/main" val="146149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02C3B0C-9648-4AE0-9FFA-E48BB34D5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53" y="0"/>
            <a:ext cx="13980032" cy="7083717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C9AE48-7990-4AA1-860D-F9DB5808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92" y="2311922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/>
              <a:t>Van </a:t>
            </a:r>
            <a:r>
              <a:rPr lang="en-US" sz="4000" dirty="0" err="1"/>
              <a:t>plas</a:t>
            </a:r>
            <a:r>
              <a:rPr lang="en-US" sz="4000" dirty="0"/>
              <a:t> tot </a:t>
            </a:r>
            <a:r>
              <a:rPr lang="en-US" sz="4000" dirty="0" err="1"/>
              <a:t>plas</a:t>
            </a:r>
            <a:br>
              <a:rPr lang="en-US" sz="4000" dirty="0"/>
            </a:br>
            <a:endParaRPr lang="en-US" sz="3600" dirty="0">
              <a:latin typeface="+mn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FE2C8CD-AA30-42A1-9906-8FBBDCD5E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600455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nl-NL" sz="3200" dirty="0"/>
              <a:t>Documentaire:</a:t>
            </a:r>
          </a:p>
          <a:p>
            <a:pPr marL="0" indent="0">
              <a:buNone/>
            </a:pPr>
            <a:r>
              <a:rPr lang="nl-NL" sz="3200" dirty="0"/>
              <a:t> </a:t>
            </a:r>
            <a:r>
              <a:rPr lang="nl-NL" sz="3200" dirty="0">
                <a:hlinkClick r:id="rId3"/>
              </a:rPr>
              <a:t>https://www.youtube.com/watch?v=Z2w2vvI3Nnc</a:t>
            </a:r>
            <a:r>
              <a:rPr lang="nl-NL" sz="3200" dirty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12544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3F113D-1ACB-4A79-8304-6AD2FE3918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3734274-D532-0837-342E-DED68D5A8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43" y="514350"/>
            <a:ext cx="9001125" cy="5829300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B63D212-EBE4-481F-A331-2E9B94119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27254" y="5104661"/>
            <a:ext cx="3026546" cy="1953087"/>
          </a:xfrm>
        </p:spPr>
        <p:txBody>
          <a:bodyPr>
            <a:normAutofit/>
          </a:bodyPr>
          <a:lstStyle/>
          <a:p>
            <a:r>
              <a:rPr lang="nl-NL" sz="2000" dirty="0">
                <a:hlinkClick r:id="rId3"/>
              </a:rPr>
              <a:t>https://www.kwrwater.nl/actueel/wat-het-riool-vertelt-over-het-coronavirus/</a:t>
            </a:r>
            <a:endParaRPr lang="nl-NL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097584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EB80A2-D73D-104C-710D-0EB9C9CDB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i="0" dirty="0">
                <a:solidFill>
                  <a:srgbClr val="E3032C"/>
                </a:solidFill>
                <a:effectLst/>
                <a:latin typeface="PT Sans" panose="020B0503020203020204" pitchFamily="34" charset="0"/>
                <a:hlinkClick r:id="rId2"/>
              </a:rPr>
              <a:t>Rioolwateranalyses drugs in 56 Europese steden: wat zeggen de cijfers?</a:t>
            </a:r>
            <a:endParaRPr lang="nl-NL" sz="4000" dirty="0"/>
          </a:p>
        </p:txBody>
      </p:sp>
      <p:pic>
        <p:nvPicPr>
          <p:cNvPr id="1026" name="Picture 2" descr="Rioolwateranalyses drugs in 56 Europese steden: wat zeggen de cijfers?">
            <a:extLst>
              <a:ext uri="{FF2B5EF4-FFF2-40B4-BE49-F238E27FC236}">
                <a16:creationId xmlns:a16="http://schemas.microsoft.com/office/drawing/2014/main" id="{2C35C8D2-C98E-7A1E-F915-26F5C9FA38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778431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046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A293A821-C542-43A6-8B09-DECD450D030B}"/>
              </a:ext>
            </a:extLst>
          </p:cNvPr>
          <p:cNvSpPr txBox="1"/>
          <p:nvPr/>
        </p:nvSpPr>
        <p:spPr>
          <a:xfrm>
            <a:off x="1097990" y="259501"/>
            <a:ext cx="7894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2223 MLO LA2 Mijn verbruik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F3767AD-25A7-45EB-B666-C8AC49929E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05" r="10840"/>
          <a:stretch/>
        </p:blipFill>
        <p:spPr>
          <a:xfrm>
            <a:off x="649437" y="885490"/>
            <a:ext cx="299335" cy="4124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15F0E99-F7B3-49B9-ACC8-FF001A647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82" y="2356153"/>
            <a:ext cx="263290" cy="32130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CCBF104-ECA0-4D6F-AB5B-083724F14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768" y="4730984"/>
            <a:ext cx="266283" cy="41630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AC55D63-45FD-49B5-84D5-D1F5058355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3398" y="977268"/>
            <a:ext cx="385812" cy="26305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547DA60-3F0C-46B5-A6E0-3DCB6247C9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7849" y="3088521"/>
            <a:ext cx="299225" cy="29079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6CCC1A8-FD1C-40FA-86BA-95D462EE86F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050" t="33024" r="61669" b="30375"/>
          <a:stretch/>
        </p:blipFill>
        <p:spPr>
          <a:xfrm>
            <a:off x="6041609" y="2414007"/>
            <a:ext cx="269390" cy="260485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E5A8A4B-34A2-4E85-8D5C-D8F0778A6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974" y="889706"/>
            <a:ext cx="4427411" cy="12311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Leerdoel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Gegevens van eigen drinkwater- en elektriciteitsverbruik lezen en begrijpen.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Advies geven voor energiebesparing bij jullie thuis.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Gebruik maken van de juiste eenheden en grootheden van water &amp; elektriciteit.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49BFFECE-EE62-494D-A51A-254A8CBBC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990" y="2257879"/>
            <a:ext cx="4427411" cy="23391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Product</a:t>
            </a: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	</a:t>
            </a: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Je maakt een 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infografic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 met daarin: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Het drinkwaterverbruik bij jou thuis én het gemiddeld verbruik in Nederland (voor een vergelijkbare situatie) in m</a:t>
            </a:r>
            <a:r>
              <a:rPr kumimoji="0" lang="nl-NL" sz="12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3 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&amp; €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Het elektriciteitsverbruik bij jou thuis én het gemiddeld verbruik in Nederland (voor een vergelijkbare situatie) in kWh &amp; €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De energiemix die jullie thuis gebruiken (volgens contract) en de totale energiemix in Nederland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Schematische weergaven van het water (van de bron naar huis naar de verwerking)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Minimaal 3 concrete tips voor energiebesparing bij jullie thuis en de besparing die dit oplevert (in kWh &amp; €).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406EEE5F-6E32-4D85-AA41-7AF443CB6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990" y="4729572"/>
            <a:ext cx="4427411" cy="12311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Stappen</a:t>
            </a: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			 	        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Verzamel thuis en op internet de gegevens (zie bronnen)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Werk de concrete tips uit en bereken de verwachte besparing (in kWh/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jr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 en  €).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Na het verzamelen van de data verwerk je deze in een duidelijke 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infografic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 die gebruikt kan worden tijdens het verhalencafé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A46F422D-22C2-45E5-BA4A-43BBBA528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3350" y="2407040"/>
            <a:ext cx="4518587" cy="492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Bijeenkomsten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Lessen over water en elektriciteit in huis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19EA5920-CD11-417F-89EE-0CCB9B8B8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7412" y="3047241"/>
            <a:ext cx="4521939" cy="861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Bronnen</a:t>
            </a:r>
          </a:p>
          <a:p>
            <a:pPr marL="179388" marR="0" lvl="0" indent="-17938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Energiejaarrekening, jaarafrekening van drinkwaterbedrijf</a:t>
            </a:r>
          </a:p>
          <a:p>
            <a:pPr marL="179388" marR="0" lvl="0" indent="-17938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Presentaties van de les </a:t>
            </a:r>
          </a:p>
          <a:p>
            <a:pPr marL="179388" marR="0" lvl="0" indent="-17938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  <a:hlinkClick r:id="rId9"/>
              </a:rPr>
              <a:t>https://piktochart.com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 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5C9589A5-782B-4982-8739-D8CF36166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7411" y="874287"/>
            <a:ext cx="4514525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Samenwerken</a:t>
            </a:r>
            <a:r>
              <a:rPr kumimoji="0" lang="nl-NL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	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Dit product maak je alleen.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Lever je product in via Teams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Je wordt een groepje feedback 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friends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 geplaatst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Geef feedback op de producten van anderen en ontvang feedback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Deadline product: </a:t>
            </a: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21 oktober 2022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A6A2C283-6F7B-8562-9FD0-00092F0256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95999" y="4056773"/>
            <a:ext cx="1128040" cy="18726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3225BBA6-EB38-1E9F-BF40-10EECEBB48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63938" y="4085127"/>
            <a:ext cx="1432062" cy="1844282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80A44BAB-59C6-BBFD-8A51-064481C179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72527" y="4095299"/>
            <a:ext cx="2510371" cy="117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51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6D5515-A3A0-F6EF-3621-BA6F9D1B9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Opdracht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C80222-C8B5-63EE-EB72-1F68B513B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Zoek op internet één </a:t>
            </a:r>
            <a:r>
              <a:rPr lang="nl-NL" dirty="0" err="1"/>
              <a:t>infografic</a:t>
            </a:r>
            <a:r>
              <a:rPr lang="nl-NL" dirty="0"/>
              <a:t> die je aanspreekt (Pinterest staat er vol mee)</a:t>
            </a:r>
          </a:p>
          <a:p>
            <a:r>
              <a:rPr lang="nl-NL" dirty="0"/>
              <a:t>Geef drie redenen waarom het een goed voorbeeld is van een </a:t>
            </a:r>
            <a:r>
              <a:rPr lang="nl-NL" dirty="0" err="1"/>
              <a:t>infografic</a:t>
            </a:r>
            <a:endParaRPr lang="nl-NL" dirty="0"/>
          </a:p>
          <a:p>
            <a:endParaRPr lang="nl-NL" dirty="0"/>
          </a:p>
          <a:p>
            <a:r>
              <a:rPr lang="nl-NL" dirty="0"/>
              <a:t>Ben je klaar: Kijk de documentaire van Plas tot Plas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5527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67346-CFAB-4BA4-AEDC-838D0A01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AD6B176-3EC4-4D6B-8377-745F17CD7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232" y="1"/>
            <a:ext cx="12336463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6B3E312-1A68-469E-95D2-0097EB8FB3C4}"/>
              </a:ext>
            </a:extLst>
          </p:cNvPr>
          <p:cNvSpPr txBox="1"/>
          <p:nvPr/>
        </p:nvSpPr>
        <p:spPr>
          <a:xfrm>
            <a:off x="3491345" y="365125"/>
            <a:ext cx="5818910" cy="5078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700" i="1" dirty="0"/>
              <a:t>De natuurlijke weg van het water</a:t>
            </a:r>
          </a:p>
        </p:txBody>
      </p:sp>
    </p:spTree>
    <p:extLst>
      <p:ext uri="{BB962C8B-B14F-4D97-AF65-F5344CB8AC3E}">
        <p14:creationId xmlns:p14="http://schemas.microsoft.com/office/powerpoint/2010/main" val="392836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5B1F963-C798-452A-92B0-70BF85AAD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0" t="19860" r="2128" b="2868"/>
          <a:stretch/>
        </p:blipFill>
        <p:spPr>
          <a:xfrm>
            <a:off x="0" y="-1"/>
            <a:ext cx="12192000" cy="73152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AF533F3-CE05-44A5-9AF7-748B8174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761" y="365125"/>
            <a:ext cx="7565924" cy="1325563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/>
          </a:bodyPr>
          <a:lstStyle/>
          <a:p>
            <a:pPr algn="ctr"/>
            <a:br>
              <a:rPr lang="nl-NL" b="1" i="1" dirty="0"/>
            </a:br>
            <a:r>
              <a:rPr lang="nl-NL" sz="2700" b="1" i="1" dirty="0"/>
              <a:t>De ingrepen van de mens op het watersysteem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6F98BBBF-E81B-46BF-BC33-081F1D55613E}"/>
              </a:ext>
            </a:extLst>
          </p:cNvPr>
          <p:cNvSpPr/>
          <p:nvPr/>
        </p:nvSpPr>
        <p:spPr>
          <a:xfrm>
            <a:off x="7832799" y="4167610"/>
            <a:ext cx="3831771" cy="198845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400" b="1" dirty="0">
                <a:solidFill>
                  <a:srgbClr val="FF0000"/>
                </a:solidFill>
              </a:rPr>
              <a:t>RWZI</a:t>
            </a:r>
          </a:p>
        </p:txBody>
      </p:sp>
    </p:spTree>
    <p:extLst>
      <p:ext uri="{BB962C8B-B14F-4D97-AF65-F5344CB8AC3E}">
        <p14:creationId xmlns:p14="http://schemas.microsoft.com/office/powerpoint/2010/main" val="157820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A80F30-41DB-41F0-9D3C-351A0D6F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Samenhang en partijen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305CBC5-2AD7-4F66-86E8-1F441351C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38" t="17032" r="953" b="30996"/>
          <a:stretch/>
        </p:blipFill>
        <p:spPr>
          <a:xfrm>
            <a:off x="838200" y="1488474"/>
            <a:ext cx="9913257" cy="3562498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50C3AA5B-1928-4FBD-81E5-08AA0AEBF69B}"/>
              </a:ext>
            </a:extLst>
          </p:cNvPr>
          <p:cNvSpPr/>
          <p:nvPr/>
        </p:nvSpPr>
        <p:spPr>
          <a:xfrm>
            <a:off x="6919686" y="1819807"/>
            <a:ext cx="3831771" cy="289733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58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9AE48-7990-4AA1-860D-F9DB58083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Stappen in de RWZI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0E7129-6AB5-4EAF-9CB6-9E779B3F40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Stap 1: Grofvuilverwijdering</a:t>
            </a:r>
          </a:p>
          <a:p>
            <a:r>
              <a:rPr lang="nl-NL" dirty="0"/>
              <a:t>Stap 2: Voorbezinking</a:t>
            </a:r>
          </a:p>
          <a:p>
            <a:r>
              <a:rPr lang="nl-NL" dirty="0"/>
              <a:t>Stap 3: Biologische reiniging</a:t>
            </a:r>
          </a:p>
          <a:p>
            <a:r>
              <a:rPr lang="nl-NL" dirty="0"/>
              <a:t>Stap 4: </a:t>
            </a:r>
            <a:r>
              <a:rPr lang="nl-NL" dirty="0" err="1"/>
              <a:t>Nabezinking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0D60B7A-10C2-46EC-95DE-C94830DC32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3817397"/>
            <a:ext cx="7330440" cy="259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32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3F99F61D-3029-4C7F-90B8-458C99DFF6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8852" b="15898"/>
          <a:stretch/>
        </p:blipFill>
        <p:spPr>
          <a:xfrm>
            <a:off x="-39414" y="10"/>
            <a:ext cx="12270828" cy="6857990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C9AE48-7990-4AA1-860D-F9DB5808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/>
              <a:t>Stap</a:t>
            </a:r>
            <a:r>
              <a:rPr lang="en-US" sz="3600" dirty="0"/>
              <a:t> 1: </a:t>
            </a:r>
            <a:r>
              <a:rPr lang="en-US" sz="3600" dirty="0" err="1"/>
              <a:t>Grofvuilverwijdering</a:t>
            </a:r>
            <a:endParaRPr lang="en-US" sz="36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FE2C8CD-AA30-42A1-9906-8FBBDCD5E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3200" dirty="0"/>
              <a:t>Roosters</a:t>
            </a:r>
            <a:endParaRPr lang="en-US" sz="1800" dirty="0"/>
          </a:p>
          <a:p>
            <a:pPr marL="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83144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0DFFADD-C4E8-4C1F-B678-3F584AC5E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2149" y="-4533232"/>
            <a:ext cx="13054149" cy="17410972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C9AE48-7990-4AA1-860D-F9DB5808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57" y="3037356"/>
            <a:ext cx="4204137" cy="134275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dirty="0"/>
              <a:t>Stap 2: </a:t>
            </a:r>
            <a:r>
              <a:rPr lang="en-US" sz="4000" dirty="0" err="1"/>
              <a:t>Voorbezinking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3600" dirty="0"/>
            </a:br>
            <a:r>
              <a:rPr lang="en-US" sz="3600" dirty="0" err="1">
                <a:latin typeface="+mn-lt"/>
              </a:rPr>
              <a:t>Zware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delen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zinken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naar</a:t>
            </a:r>
            <a:r>
              <a:rPr lang="en-US" sz="3600" dirty="0">
                <a:latin typeface="+mn-lt"/>
              </a:rPr>
              <a:t> de </a:t>
            </a:r>
            <a:r>
              <a:rPr lang="en-US" sz="3600" dirty="0" err="1">
                <a:latin typeface="+mn-lt"/>
              </a:rPr>
              <a:t>bodem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en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worden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daar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afgevoerd</a:t>
            </a:r>
            <a:br>
              <a:rPr lang="en-US" sz="3600" dirty="0">
                <a:latin typeface="+mn-lt"/>
              </a:rPr>
            </a:br>
            <a:r>
              <a:rPr lang="en-US" sz="3600" dirty="0" err="1">
                <a:latin typeface="+mn-lt"/>
              </a:rPr>
              <a:t>Drijvende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delen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worden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afgeroomd</a:t>
            </a:r>
            <a:endParaRPr lang="en-US" sz="3600" dirty="0">
              <a:latin typeface="+mn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FE2C8CD-AA30-42A1-9906-8FBBDCD5E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800" dirty="0"/>
          </a:p>
          <a:p>
            <a:pPr marL="0"/>
            <a:endParaRPr lang="en-US" sz="1800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0007E81-2171-4341-8CDB-B2CBD7034F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3928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E361726-186B-4A74-8232-11949EC60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15" y="-106911"/>
            <a:ext cx="12206115" cy="8137410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C9AE48-7990-4AA1-860D-F9DB5808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92" y="2311922"/>
            <a:ext cx="4204137" cy="134275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dirty="0" err="1"/>
              <a:t>Stap</a:t>
            </a:r>
            <a:r>
              <a:rPr lang="en-US" sz="4000" dirty="0"/>
              <a:t> 3: </a:t>
            </a:r>
            <a:r>
              <a:rPr lang="en-US" sz="4000" dirty="0" err="1"/>
              <a:t>Biologische</a:t>
            </a:r>
            <a:r>
              <a:rPr lang="en-US" sz="4000" dirty="0"/>
              <a:t> </a:t>
            </a:r>
            <a:r>
              <a:rPr lang="en-US" sz="4000" dirty="0" err="1"/>
              <a:t>reiniging</a:t>
            </a:r>
            <a:br>
              <a:rPr lang="en-US" sz="4000" dirty="0"/>
            </a:br>
            <a:endParaRPr lang="en-US" sz="3600" dirty="0">
              <a:latin typeface="+mn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FE2C8CD-AA30-42A1-9906-8FBBDCD5E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600455"/>
            <a:ext cx="4593021" cy="261983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nl-NL" sz="3200" dirty="0"/>
              <a:t>Het actief slib bestaat uit een brede waaier van organismen. Door beluchting kunnen organismen hun werk doen.</a:t>
            </a:r>
            <a:endParaRPr lang="en-US" sz="3200" dirty="0"/>
          </a:p>
          <a:p>
            <a:pPr marL="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69814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E9855A8-4821-425B-A0FB-C98C07955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53" y="0"/>
            <a:ext cx="12208953" cy="8106745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C9AE48-7990-4AA1-860D-F9DB5808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92" y="2311922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 err="1"/>
              <a:t>Stap</a:t>
            </a:r>
            <a:r>
              <a:rPr lang="en-US" sz="4000" dirty="0"/>
              <a:t> 4: </a:t>
            </a:r>
            <a:r>
              <a:rPr lang="en-US" sz="4000" dirty="0" err="1"/>
              <a:t>Nabezinking</a:t>
            </a:r>
            <a:br>
              <a:rPr lang="en-US" sz="4000" dirty="0"/>
            </a:br>
            <a:endParaRPr lang="en-US" sz="3600" dirty="0">
              <a:latin typeface="+mn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FE2C8CD-AA30-42A1-9906-8FBBDCD5E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600455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3200" dirty="0"/>
              <a:t>Scheiding van water van actiefslibmengsel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2769502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Props1.xml><?xml version="1.0" encoding="utf-8"?>
<ds:datastoreItem xmlns:ds="http://schemas.openxmlformats.org/officeDocument/2006/customXml" ds:itemID="{3222D2A4-610D-4B9D-B601-57183BD16B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028EEF-AA49-479F-97BA-FC1D461436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1605F2-43F7-4873-B3F3-7A30DDDA9D0A}">
  <ds:schemaRefs>
    <ds:schemaRef ds:uri="http://schemas.microsoft.com/office/2006/documentManagement/types"/>
    <ds:schemaRef ds:uri="34354c1b-6b8c-435b-ad50-990538c19557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47a28104-336f-447d-946e-e305ac2bcd47"/>
    <ds:schemaRef ds:uri="http://purl.org/dc/terms/"/>
    <ds:schemaRef ds:uri="http://schemas.microsoft.com/office/infopath/2007/PartnerControls"/>
    <ds:schemaRef ds:uri="http://www.w3.org/XML/1998/namespace"/>
    <ds:schemaRef ds:uri="c6f82ce1-f6df-49a5-8b49-cf8409a27aa4"/>
    <ds:schemaRef ds:uri="2c4f0c93-2979-4f27-aab2-70de9593235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453</Words>
  <Application>Microsoft Office PowerPoint</Application>
  <PresentationFormat>Breedbeeld</PresentationFormat>
  <Paragraphs>57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PT Sans</vt:lpstr>
      <vt:lpstr>Kantoorthema</vt:lpstr>
      <vt:lpstr>1_Kantoorthema</vt:lpstr>
      <vt:lpstr>Water en energie in beeld</vt:lpstr>
      <vt:lpstr>PowerPoint-presentatie</vt:lpstr>
      <vt:lpstr> De ingrepen van de mens op het watersysteem</vt:lpstr>
      <vt:lpstr>Samenhang en partijen</vt:lpstr>
      <vt:lpstr>Stappen in de RWZI</vt:lpstr>
      <vt:lpstr>Stap 1: Grofvuilverwijdering</vt:lpstr>
      <vt:lpstr>Stap 2: Voorbezinking    Zware delen zinken naar de bodem en worden daar afgevoerd Drijvende delen worden afgeroomd</vt:lpstr>
      <vt:lpstr>Stap 3: Biologische reiniging </vt:lpstr>
      <vt:lpstr>Stap 4: Nabezinking </vt:lpstr>
      <vt:lpstr>Van plas tot plas </vt:lpstr>
      <vt:lpstr>PowerPoint-presentatie</vt:lpstr>
      <vt:lpstr>Rioolwateranalyses drugs in 56 Europese steden: wat zeggen de cijfers?</vt:lpstr>
      <vt:lpstr>PowerPoint-presentatie</vt:lpstr>
      <vt:lpstr>Opdracht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en energie in beeld</dc:title>
  <dc:creator>Stijn Weijermars</dc:creator>
  <cp:lastModifiedBy>Stijn Weijermars</cp:lastModifiedBy>
  <cp:revision>5</cp:revision>
  <dcterms:created xsi:type="dcterms:W3CDTF">2019-09-23T13:03:23Z</dcterms:created>
  <dcterms:modified xsi:type="dcterms:W3CDTF">2022-10-05T07:55:55Z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_ExtendedDescription">
    <vt:lpwstr/>
  </property>
  <property fmtid="{D5CDD505-2E9C-101B-9397-08002B2CF9AE}" pid="4" name="TriggerFlowInfo">
    <vt:lpwstr/>
  </property>
</Properties>
</file>